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89" r:id="rId2"/>
    <p:sldId id="290" r:id="rId3"/>
    <p:sldId id="293" r:id="rId4"/>
    <p:sldId id="294" r:id="rId5"/>
    <p:sldId id="274" r:id="rId6"/>
    <p:sldId id="288" r:id="rId7"/>
    <p:sldId id="291" r:id="rId8"/>
    <p:sldId id="292" r:id="rId9"/>
    <p:sldId id="295" r:id="rId10"/>
    <p:sldId id="296" r:id="rId11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Throttle Control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Shooting box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3705E0-5EDF-4E67-BEB3-E15B869AA5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6829" y="3196204"/>
            <a:ext cx="4638002" cy="632110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 House Pun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A House Pun is a 32 round, 160 point, Comstock course of fire. There are 14 IPSC targets, 2 colt poppers, and 2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stomp box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from as they become available from within the shooting area.</a:t>
            </a:r>
          </a:p>
          <a:p>
            <a:endParaRPr lang="en-US" dirty="0"/>
          </a:p>
          <a:p>
            <a:r>
              <a:rPr lang="en-US" dirty="0"/>
              <a:t>All doors must be closed prior to the start signal.</a:t>
            </a:r>
          </a:p>
        </p:txBody>
      </p:sp>
    </p:spTree>
    <p:extLst>
      <p:ext uri="{BB962C8B-B14F-4D97-AF65-F5344CB8AC3E}">
        <p14:creationId xmlns:p14="http://schemas.microsoft.com/office/powerpoint/2010/main" val="1282743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Throttle Control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Throttle control is an 8 round, 40 point, Comstock course of fire. There are 2 USPSA targets and 4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inside the shooting area,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99451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More Open Targets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plates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Red stitch swinger + door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targets (10 + 1NS)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C2562BE-4C5B-4BC4-AD02-A863FCA8BC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25611"/>
            <a:ext cx="7025776" cy="425192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More Open Targets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More Open Targets is a 22 round, Comstock course of fire. There are 10 USPSA targets and 2 falling plates. The best 2 hits on paper will score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opening the door, and must be activated before being engaged.</a:t>
            </a:r>
          </a:p>
          <a:p>
            <a:endParaRPr lang="en-US" dirty="0"/>
          </a:p>
          <a:p>
            <a:r>
              <a:rPr lang="en-US" dirty="0"/>
              <a:t>Handgun start position is anywhere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completely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790427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Off Week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USPSA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USPSA targets (15 + 1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7C4413D-F787-4D49-BC78-FF95FF7363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7" y="3329727"/>
            <a:ext cx="7025776" cy="368059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Off Week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Off Week is a 30 round, 150 point, Comstock course of fire. There are 15 USPSA targets. The best 2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the shooting area, stock on belt. Loaded carbine is held with both hands, 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Splat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3EEB51C-B8F6-4064-B091-007F6279EA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118" y="3310118"/>
            <a:ext cx="6958964" cy="48217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Splat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Splat is a 32 round, 160 point, Comstock course of fire. There are 15 USPSA targets and 2 colt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toes on X’s, facing downrange,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toes on X’s, facing downrange,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397367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 House Pun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poppers, 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stomp box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targets (14 + 2NS)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C546AA8-B955-4C44-889C-4A6A58DED2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142" y="3283505"/>
            <a:ext cx="7103267" cy="57215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1493</TotalTime>
  <Words>783</Words>
  <Application>Microsoft Office PowerPoint</Application>
  <PresentationFormat>Custom</PresentationFormat>
  <Paragraphs>109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218</cp:revision>
  <cp:lastPrinted>2016-01-15T21:54:08Z</cp:lastPrinted>
  <dcterms:created xsi:type="dcterms:W3CDTF">2002-08-21T12:11:08Z</dcterms:created>
  <dcterms:modified xsi:type="dcterms:W3CDTF">2021-09-22T22:18:29Z</dcterms:modified>
  <cp:category>Shooting</cp:category>
</cp:coreProperties>
</file>

<file path=docProps/thumbnail.jpeg>
</file>